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0" r:id="rId3"/>
    <p:sldId id="259" r:id="rId4"/>
    <p:sldId id="260" r:id="rId5"/>
    <p:sldId id="261" r:id="rId6"/>
    <p:sldId id="262" r:id="rId7"/>
    <p:sldId id="282" r:id="rId8"/>
    <p:sldId id="268" r:id="rId9"/>
    <p:sldId id="283" r:id="rId10"/>
    <p:sldId id="263" r:id="rId11"/>
    <p:sldId id="264" r:id="rId12"/>
    <p:sldId id="265" r:id="rId13"/>
    <p:sldId id="267" r:id="rId14"/>
    <p:sldId id="278" r:id="rId15"/>
    <p:sldId id="279" r:id="rId16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-462" y="-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47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48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544C22-EC13-4D2B-BB53-07ACC9C2DCD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544C22-EC13-4D2B-BB53-07ACC9C2DCD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60000">
              <a:schemeClr val="accent2">
                <a:lumMod val="40000"/>
                <a:lumOff val="60000"/>
              </a:schemeClr>
            </a:gs>
            <a:gs pos="97000">
              <a:srgbClr val="7030A0">
                <a:alpha val="53000"/>
                <a:lumMod val="57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« Приобщение детей дошкольного возраста </a:t>
            </a:r>
            <a:br>
              <a:rPr lang="en-US" sz="32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sz="32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к истокам русской народной культуры, </a:t>
            </a:r>
            <a:br>
              <a:rPr lang="en-US" sz="32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sz="32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как средство патриотического воспитания».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en-US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МБДОУ ДС №31 </a:t>
            </a:r>
          </a:p>
          <a:p>
            <a:r>
              <a:rPr lang="ru-RU" altLang="en-US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Воспитатель:Буркова Елена Владимировна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ru-RU" altLang="en-US" sz="24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Цель: </a:t>
            </a:r>
            <a:r>
              <a:rPr lang="ru-RU" altLang="en-US" sz="24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формирование </a:t>
            </a:r>
            <a:r>
              <a:rPr lang="ru-RU" altLang="en-US" sz="240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ru-RU" altLang="en-US" sz="24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национальной культуры детей и взрослых, приобщение детей к традициям и обычаям русского народа. 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 sz="24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Задачи:  Познакомить детей с историей возникновения русского народного творчества, с некоторыми предметами декоративно-прикладного искусства и их назначением, народными традициями, обычаями, с русским бытом и одеждой;  Познакомить с инструментами народного оркестра, движениями народного танца и народными играми; Формировать у детей эмоционально-чувственное, осознанное восприятие образов устного народного творчества (частушки, заклички, пословицы, колыбельные песни и т.д.). Воспитывать интерес и уважение к русской национальной культуре, народному творчеству, обычаям, традициям, обрядам;  Поддерживать у детей и родителей потребность в совместной познавательной и творческой деятельности.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ru-RU" altLang="en-US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«Русский народный художественный промысел» </a:t>
            </a:r>
          </a:p>
        </p:txBody>
      </p:sp>
      <p:pic>
        <p:nvPicPr>
          <p:cNvPr id="4" name="Замещающее содержимое 3" descr="IMG_861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3845" y="1846580"/>
            <a:ext cx="5702300" cy="4396105"/>
          </a:xfrm>
          <a:prstGeom prst="rect">
            <a:avLst/>
          </a:prstGeom>
        </p:spPr>
      </p:pic>
      <p:pic>
        <p:nvPicPr>
          <p:cNvPr id="5" name="Замещающее содержимое 4" descr="IMG_861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05855" y="1846580"/>
            <a:ext cx="5376545" cy="4396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Художествено - эстетическое развитие </a:t>
            </a:r>
            <a:r>
              <a:rPr lang="ru-RU" altLang="en-US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tx2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«Сказочная Гжель»</a:t>
            </a:r>
          </a:p>
        </p:txBody>
      </p:sp>
      <p:pic>
        <p:nvPicPr>
          <p:cNvPr id="4" name="Замещающее содержимое 3" descr="IMG_861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4070" y="1566545"/>
            <a:ext cx="3394710" cy="4559300"/>
          </a:xfrm>
          <a:prstGeom prst="rect">
            <a:avLst/>
          </a:prstGeom>
        </p:spPr>
      </p:pic>
      <p:pic>
        <p:nvPicPr>
          <p:cNvPr id="6" name="Изображение 5" descr="IMG_86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0" y="1600200"/>
            <a:ext cx="3894455" cy="4559300"/>
          </a:xfrm>
          <a:prstGeom prst="rect">
            <a:avLst/>
          </a:prstGeom>
        </p:spPr>
      </p:pic>
      <p:pic>
        <p:nvPicPr>
          <p:cNvPr id="8" name="Замещающее содержимое 7" descr="IMG_8617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443730" y="1600200"/>
            <a:ext cx="3080385" cy="4526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«Знакомство с Кубанской культурой,казачьий костюм» </a:t>
            </a:r>
          </a:p>
        </p:txBody>
      </p:sp>
      <p:pic>
        <p:nvPicPr>
          <p:cNvPr id="4" name="Замещающее содержимое 3" descr="IMG_862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972945"/>
            <a:ext cx="5376545" cy="3778885"/>
          </a:xfrm>
          <a:prstGeom prst="rect">
            <a:avLst/>
          </a:prstGeom>
        </p:spPr>
      </p:pic>
      <p:pic>
        <p:nvPicPr>
          <p:cNvPr id="5" name="Замещающее содержимое 4" descr="IMG_862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05855" y="1973580"/>
            <a:ext cx="5184775" cy="3778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«Кубанское подворье» </a:t>
            </a:r>
          </a:p>
        </p:txBody>
      </p:sp>
      <p:pic>
        <p:nvPicPr>
          <p:cNvPr id="4" name="Замещающее содержимое 3" descr="IMG_862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2231390"/>
            <a:ext cx="5376545" cy="3263265"/>
          </a:xfrm>
          <a:prstGeom prst="rect">
            <a:avLst/>
          </a:prstGeom>
        </p:spPr>
      </p:pic>
      <p:pic>
        <p:nvPicPr>
          <p:cNvPr id="5" name="Замещающее содержимое 4" descr="IMG_862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05855" y="2233295"/>
            <a:ext cx="5376545" cy="3259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Яблочный спас</a:t>
            </a:r>
          </a:p>
        </p:txBody>
      </p:sp>
      <p:pic>
        <p:nvPicPr>
          <p:cNvPr id="4" name="Замещающее содержимое 3" descr="IMG_861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7840" y="1600200"/>
            <a:ext cx="3394710" cy="4526280"/>
          </a:xfrm>
          <a:prstGeom prst="rect">
            <a:avLst/>
          </a:prstGeom>
        </p:spPr>
      </p:pic>
      <p:pic>
        <p:nvPicPr>
          <p:cNvPr id="5" name="Замещающее содержимое 4" descr="IMG_861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47075" y="1600200"/>
            <a:ext cx="3394710" cy="4526280"/>
          </a:xfrm>
          <a:prstGeom prst="rect">
            <a:avLst/>
          </a:prstGeom>
        </p:spPr>
      </p:pic>
      <p:pic>
        <p:nvPicPr>
          <p:cNvPr id="6" name="Изображение 5" descr="IMG_86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650" y="1417955"/>
            <a:ext cx="4046220" cy="5372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Русский народный праздник </a:t>
            </a:r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«Масленица»</a:t>
            </a:r>
          </a:p>
        </p:txBody>
      </p:sp>
      <p:pic>
        <p:nvPicPr>
          <p:cNvPr id="5" name="Замещающее содержимое 4" descr="IMG_861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02460" y="1663700"/>
            <a:ext cx="8042910" cy="5096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а\Desktop\Новая папка (4)\SDC138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3" y="460666"/>
            <a:ext cx="5813947" cy="27192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оа\Desktop\Новая папка (4)\SDC163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10" y="2770496"/>
            <a:ext cx="5732060" cy="481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оа\Desktop\Новая папка (4)\SDC163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547" y="491319"/>
            <a:ext cx="5295963" cy="723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6086901" y="2770496"/>
            <a:ext cx="191069" cy="81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80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Дидактическое пособие ,игра </a:t>
            </a:r>
            <a:r>
              <a:rPr lang="ru-RU" altLang="en-US"/>
              <a:t>   </a:t>
            </a:r>
            <a:r>
              <a:rPr lang="ru-RU" altLang="en-US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«Подбери заплатку народному костюму»</a:t>
            </a:r>
          </a:p>
        </p:txBody>
      </p:sp>
      <p:pic>
        <p:nvPicPr>
          <p:cNvPr id="4" name="Замещающее содержимое 3" descr="IMG_862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38320" y="1600200"/>
            <a:ext cx="3221990" cy="4833620"/>
          </a:xfrm>
          <a:prstGeom prst="rect">
            <a:avLst/>
          </a:prstGeom>
        </p:spPr>
      </p:pic>
      <p:pic>
        <p:nvPicPr>
          <p:cNvPr id="5" name="Замещающее содержимое 4" descr="IMG_862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1600200"/>
            <a:ext cx="3596005" cy="4775200"/>
          </a:xfrm>
          <a:prstGeom prst="rect">
            <a:avLst/>
          </a:prstGeom>
        </p:spPr>
      </p:pic>
      <p:pic>
        <p:nvPicPr>
          <p:cNvPr id="6" name="Изображение 5" descr="IMG_86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605" y="1629410"/>
            <a:ext cx="3820795" cy="477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 descr="IMG_862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5985" y="593725"/>
            <a:ext cx="4946650" cy="5226050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5" name="Замещающее содержимое 4" descr="IMG_862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63715" y="593725"/>
            <a:ext cx="3705225" cy="5139690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Дидактическая игра «лото-народные промыслы»</a:t>
            </a:r>
          </a:p>
        </p:txBody>
      </p:sp>
      <p:pic>
        <p:nvPicPr>
          <p:cNvPr id="4" name="Замещающее содержимое 3" descr="20221017_075703(2)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-839470" y="2729865"/>
            <a:ext cx="5376545" cy="247904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" name="Замещающее содержимое 4" descr="20221017_07560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96410" y="1948180"/>
            <a:ext cx="2941320" cy="452628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Изображение 5" descr="20221017_0756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323455" y="2331085"/>
            <a:ext cx="5520055" cy="327723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Праздник «Осенние посиделки»</a:t>
            </a:r>
          </a:p>
        </p:txBody>
      </p:sp>
      <p:pic>
        <p:nvPicPr>
          <p:cNvPr id="7" name="Замещающее содержимое 6" descr="IMG_865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87425" y="1600200"/>
            <a:ext cx="4620260" cy="4526280"/>
          </a:xfrm>
          <a:prstGeom prst="rect">
            <a:avLst/>
          </a:prstGeom>
        </p:spPr>
      </p:pic>
      <p:pic>
        <p:nvPicPr>
          <p:cNvPr id="9" name="Замещающее содержимое 8" descr="IMG_865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05855" y="1599565"/>
            <a:ext cx="5376545" cy="4460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 descr="IMG_8658"/>
          <p:cNvPicPr>
            <a:picLocks noGrp="1" noChangeAspect="1"/>
          </p:cNvPicPr>
          <p:nvPr>
            <p:ph idx="1"/>
          </p:nvPr>
        </p:nvPicPr>
        <p:blipFill>
          <a:blip r:embed="rId2">
            <a:lum bright="12000"/>
          </a:blip>
          <a:stretch>
            <a:fillRect/>
          </a:stretch>
        </p:blipFill>
        <p:spPr>
          <a:xfrm>
            <a:off x="2642870" y="824230"/>
            <a:ext cx="6560185" cy="5208905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 descr="1606686189_19-p-foni-s-matreshkami-dlya-prezentatsii-4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245"/>
            <a:ext cx="10744835" cy="6250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86</Words>
  <Application>Microsoft Office PowerPoint</Application>
  <PresentationFormat>Произвольный</PresentationFormat>
  <Paragraphs>14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Default Design</vt:lpstr>
      <vt:lpstr>« Приобщение детей дошкольного возраста  к истокам русской народной культуры,  как средство патриотического воспитания».</vt:lpstr>
      <vt:lpstr>Цель: формирование  национальной культуры детей и взрослых, приобщение детей к традициям и обычаям русского народа. </vt:lpstr>
      <vt:lpstr>«Русский народный художественный промысел» </vt:lpstr>
      <vt:lpstr>Художествено - эстетическое развитие «Сказочная Гжель»</vt:lpstr>
      <vt:lpstr>«Знакомство с Кубанской культурой,казачьий костюм» </vt:lpstr>
      <vt:lpstr>«Кубанское подворье» </vt:lpstr>
      <vt:lpstr>Яблочный спас</vt:lpstr>
      <vt:lpstr>Русский народный праздник «Масленица»</vt:lpstr>
      <vt:lpstr>Презентация PowerPoint</vt:lpstr>
      <vt:lpstr>Дидактическое пособие ,игра    «Подбери заплатку народному костюму»</vt:lpstr>
      <vt:lpstr>Презентация PowerPoint</vt:lpstr>
      <vt:lpstr>Дидактическая игра «лото-народные промыслы»</vt:lpstr>
      <vt:lpstr>Праздник «Осенние посиделки»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оа</cp:lastModifiedBy>
  <cp:revision>9</cp:revision>
  <dcterms:created xsi:type="dcterms:W3CDTF">2022-10-15T11:09:00Z</dcterms:created>
  <dcterms:modified xsi:type="dcterms:W3CDTF">2022-10-17T06:10:52Z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1049-11.2.0.11341</vt:lpwstr>
  </property>
  <property fmtid="{D5CDD505-2E9C-101B-9397-08002B2CF9AE}" pid="3" name="ICV">
    <vt:lpwstr>0EC9947B7147409BBC774B76E497C65D</vt:lpwstr>
  </property>
</Properties>
</file>